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0" d="100"/>
          <a:sy n="40" d="100"/>
        </p:scale>
        <p:origin x="-1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84C48-5C57-8243-B218-139F452D8586}" type="datetimeFigureOut">
              <a:rPr lang="en-US" smtClean="0"/>
              <a:t>17-01-08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C29ECF-6E89-224F-B68F-B4005263EF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21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</a:t>
            </a:r>
            <a:r>
              <a:rPr lang="en-US" baseline="0" dirty="0" smtClean="0"/>
              <a:t> https://</a:t>
            </a:r>
            <a:r>
              <a:rPr lang="en-US" baseline="0" dirty="0" err="1" smtClean="0"/>
              <a:t>en.wikipedia.org</a:t>
            </a:r>
            <a:r>
              <a:rPr lang="en-US" baseline="0" dirty="0" smtClean="0"/>
              <a:t>/wiki/</a:t>
            </a:r>
            <a:r>
              <a:rPr lang="en-US" baseline="0" smtClean="0"/>
              <a:t>Global_warming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29ECF-6E89-224F-B68F-B4005263EF9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253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Image from: </a:t>
            </a:r>
            <a:r>
              <a:rPr lang="en-US" dirty="0" smtClean="0"/>
              <a:t>http://</a:t>
            </a:r>
            <a:r>
              <a:rPr lang="en-US" dirty="0" err="1" smtClean="0"/>
              <a:t>www.arctic.noaa.gov</a:t>
            </a:r>
            <a:r>
              <a:rPr lang="en-US" dirty="0" smtClean="0"/>
              <a:t>/detect/global-</a:t>
            </a:r>
            <a:r>
              <a:rPr lang="en-US" dirty="0" err="1" smtClean="0"/>
              <a:t>temps.shtml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29ECF-6E89-224F-B68F-B4005263EF9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593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Graph from: http://</a:t>
            </a:r>
            <a:r>
              <a:rPr lang="en-US" dirty="0" err="1" smtClean="0"/>
              <a:t>www.arctic.noaa.gov</a:t>
            </a:r>
            <a:r>
              <a:rPr lang="en-US" dirty="0" smtClean="0"/>
              <a:t>/report13/</a:t>
            </a:r>
            <a:r>
              <a:rPr lang="en-US" dirty="0" err="1" smtClean="0"/>
              <a:t>sea_ice.html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29ECF-6E89-224F-B68F-B4005263EF9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328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www.telegraph.co.uk</a:t>
            </a:r>
            <a:r>
              <a:rPr lang="en-US" dirty="0" smtClean="0"/>
              <a:t>/news/earth/</a:t>
            </a:r>
            <a:r>
              <a:rPr lang="en-US" dirty="0" err="1" smtClean="0"/>
              <a:t>earthpicturegalleries</a:t>
            </a:r>
            <a:r>
              <a:rPr lang="en-US" dirty="0" smtClean="0"/>
              <a:t>/4980120/Polar-bears-will-not-survive-without-action-to-tackle-climate-change.html?image=5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29ECF-6E89-224F-B68F-B4005263EF9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3514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of coral damaged by acid: http://</a:t>
            </a:r>
            <a:r>
              <a:rPr lang="en-US" baseline="0" dirty="0" err="1" smtClean="0"/>
              <a:t>www.teachoceanscience.net</a:t>
            </a:r>
            <a:r>
              <a:rPr lang="en-US" baseline="0" dirty="0" smtClean="0"/>
              <a:t>/</a:t>
            </a:r>
            <a:r>
              <a:rPr lang="en-US" baseline="0" dirty="0" err="1" smtClean="0"/>
              <a:t>teaching_resources</a:t>
            </a:r>
            <a:r>
              <a:rPr lang="en-US" baseline="0" dirty="0" smtClean="0"/>
              <a:t>/</a:t>
            </a:r>
            <a:r>
              <a:rPr lang="en-US" baseline="0" dirty="0" err="1" smtClean="0"/>
              <a:t>education_modules</a:t>
            </a:r>
            <a:r>
              <a:rPr lang="en-US" baseline="0" dirty="0" smtClean="0"/>
              <a:t>/</a:t>
            </a:r>
            <a:r>
              <a:rPr lang="en-US" baseline="0" dirty="0" err="1" smtClean="0"/>
              <a:t>coral_reefs_and_climate_change</a:t>
            </a:r>
            <a:r>
              <a:rPr lang="en-US" baseline="0" dirty="0" smtClean="0"/>
              <a:t>/</a:t>
            </a:r>
            <a:r>
              <a:rPr lang="en-US" baseline="0" dirty="0" err="1" smtClean="0"/>
              <a:t>how_does_climate_change_affect_coral_reefs</a:t>
            </a:r>
            <a:r>
              <a:rPr lang="en-US" baseline="0" dirty="0" smtClean="0"/>
              <a:t>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29ECF-6E89-224F-B68F-B4005263EF9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731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Anopheles mosquito from: http://</a:t>
            </a:r>
            <a:r>
              <a:rPr lang="en-US" dirty="0" err="1" smtClean="0"/>
              <a:t>www.cdc.gov</a:t>
            </a:r>
            <a:r>
              <a:rPr lang="en-US" dirty="0" smtClean="0"/>
              <a:t>/malaria/about/biology/mosquitoes/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29ECF-6E89-224F-B68F-B4005263EF9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531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U.S. Air Force photo of Katrina: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www.attn.com</a:t>
            </a:r>
            <a:r>
              <a:rPr lang="en-US" baseline="0" dirty="0" smtClean="0"/>
              <a:t>/stories/2886/10-things-about-hurricane-katrina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29ECF-6E89-224F-B68F-B4005263EF9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957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https://</a:t>
            </a:r>
            <a:r>
              <a:rPr lang="en-US" baseline="0" dirty="0" err="1" smtClean="0"/>
              <a:t>www.sciencenews.org</a:t>
            </a:r>
            <a:r>
              <a:rPr lang="en-US" baseline="0" dirty="0" smtClean="0"/>
              <a:t>/article/how-species-will-or-won’t-manage-warming-world</a:t>
            </a:r>
          </a:p>
          <a:p>
            <a:endParaRPr lang="en-US" baseline="0" dirty="0" smtClean="0"/>
          </a:p>
          <a:p>
            <a:r>
              <a:rPr lang="en-US" baseline="0" dirty="0" smtClean="0"/>
              <a:t>Ratio of gray and reddish-brown tawny owls has changed as temperatures have gotten warmer in Czech Republic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29ECF-6E89-224F-B68F-B4005263EF9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8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54B1-A3E2-F942-9880-36F0E84B8F4D}" type="datetimeFigureOut">
              <a:rPr lang="en-US" smtClean="0"/>
              <a:t>17-01-08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9B91-06D8-214C-A368-504A2CED2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456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54B1-A3E2-F942-9880-36F0E84B8F4D}" type="datetimeFigureOut">
              <a:rPr lang="en-US" smtClean="0"/>
              <a:t>17-01-08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9B91-06D8-214C-A368-504A2CED2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903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54B1-A3E2-F942-9880-36F0E84B8F4D}" type="datetimeFigureOut">
              <a:rPr lang="en-US" smtClean="0"/>
              <a:t>17-01-08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9B91-06D8-214C-A368-504A2CED2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35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54B1-A3E2-F942-9880-36F0E84B8F4D}" type="datetimeFigureOut">
              <a:rPr lang="en-US" smtClean="0"/>
              <a:t>17-01-08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9B91-06D8-214C-A368-504A2CED2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295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54B1-A3E2-F942-9880-36F0E84B8F4D}" type="datetimeFigureOut">
              <a:rPr lang="en-US" smtClean="0"/>
              <a:t>17-01-08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9B91-06D8-214C-A368-504A2CED2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069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54B1-A3E2-F942-9880-36F0E84B8F4D}" type="datetimeFigureOut">
              <a:rPr lang="en-US" smtClean="0"/>
              <a:t>17-01-08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9B91-06D8-214C-A368-504A2CED2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472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54B1-A3E2-F942-9880-36F0E84B8F4D}" type="datetimeFigureOut">
              <a:rPr lang="en-US" smtClean="0"/>
              <a:t>17-01-08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9B91-06D8-214C-A368-504A2CED2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669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54B1-A3E2-F942-9880-36F0E84B8F4D}" type="datetimeFigureOut">
              <a:rPr lang="en-US" smtClean="0"/>
              <a:t>17-01-08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9B91-06D8-214C-A368-504A2CED2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647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54B1-A3E2-F942-9880-36F0E84B8F4D}" type="datetimeFigureOut">
              <a:rPr lang="en-US" smtClean="0"/>
              <a:t>17-01-08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9B91-06D8-214C-A368-504A2CED2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091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54B1-A3E2-F942-9880-36F0E84B8F4D}" type="datetimeFigureOut">
              <a:rPr lang="en-US" smtClean="0"/>
              <a:t>17-01-08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9B91-06D8-214C-A368-504A2CED2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25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454B1-A3E2-F942-9880-36F0E84B8F4D}" type="datetimeFigureOut">
              <a:rPr lang="en-US" smtClean="0"/>
              <a:t>17-01-08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39B91-06D8-214C-A368-504A2CED2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925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454B1-A3E2-F942-9880-36F0E84B8F4D}" type="datetimeFigureOut">
              <a:rPr lang="en-US" smtClean="0"/>
              <a:t>17-01-08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39B91-06D8-214C-A368-504A2CED2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94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iNet2WkHkU" TargetMode="External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1SgmFa0r04" TargetMode="External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xVQnPytgwQ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Indicators &amp; Effects of Climate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6200" y="45847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7.3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169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Warming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NASA and NOAA (National Oceanic &amp; Atmospheric Administration) scientists ranked 2014 as Earth’s warmest year since 1880.</a:t>
            </a:r>
            <a:endParaRPr lang="en-US" dirty="0"/>
          </a:p>
        </p:txBody>
      </p:sp>
      <p:pic>
        <p:nvPicPr>
          <p:cNvPr id="6" name="Content Placeholder 5" descr="2014_annual_w-colorbar_460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763" b="-447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81912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Indicators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Sea ice cover was at its lowest in February 2015.  Watch this </a:t>
            </a:r>
            <a:r>
              <a:rPr lang="en-US" dirty="0" smtClean="0">
                <a:hlinkClick r:id="rId3"/>
              </a:rPr>
              <a:t>NASA video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graph is from NOAA.  March is the month of maximum ice extent, September is the minimum.</a:t>
            </a:r>
          </a:p>
        </p:txBody>
      </p:sp>
      <p:pic>
        <p:nvPicPr>
          <p:cNvPr id="5" name="Content Placeholder 4" descr="si-fig20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978" b="-259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68099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Impacts of Melting Ice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Reduced habitat for polar bears, walrus, seals, etc.</a:t>
            </a:r>
          </a:p>
          <a:p>
            <a:r>
              <a:rPr lang="en-US" dirty="0" smtClean="0"/>
              <a:t>Livelihood of communities living in Arctic is affected (e.g., Inuit)</a:t>
            </a:r>
          </a:p>
          <a:p>
            <a:r>
              <a:rPr lang="en-US" dirty="0" smtClean="0"/>
              <a:t>Rising sea levels</a:t>
            </a:r>
          </a:p>
        </p:txBody>
      </p:sp>
      <p:pic>
        <p:nvPicPr>
          <p:cNvPr id="5" name="Content Placeholder 4" descr="one-iceberg-left_1365261i.jpg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5" r="37147"/>
          <a:stretch/>
        </p:blipFill>
        <p:spPr/>
      </p:pic>
    </p:spTree>
    <p:extLst>
      <p:ext uri="{BB962C8B-B14F-4D97-AF65-F5344CB8AC3E}">
        <p14:creationId xmlns:p14="http://schemas.microsoft.com/office/powerpoint/2010/main" val="548413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CO</a:t>
            </a:r>
            <a:r>
              <a:rPr lang="en-US" baseline="-25000" dirty="0" smtClean="0"/>
              <a:t>2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A year in the life of CO</a:t>
            </a:r>
            <a:r>
              <a:rPr lang="en-US" baseline="-25000" dirty="0">
                <a:hlinkClick r:id="rId3"/>
              </a:rPr>
              <a:t>2</a:t>
            </a:r>
            <a:r>
              <a:rPr lang="en-US" dirty="0"/>
              <a:t>, </a:t>
            </a:r>
            <a:r>
              <a:rPr lang="en-US" dirty="0" smtClean="0"/>
              <a:t>another interesting </a:t>
            </a:r>
            <a:r>
              <a:rPr lang="en-US" dirty="0"/>
              <a:t>video from </a:t>
            </a:r>
            <a:r>
              <a:rPr lang="en-US" dirty="0" smtClean="0"/>
              <a:t>NASA showing CO</a:t>
            </a:r>
            <a:r>
              <a:rPr lang="en-US" baseline="-25000" dirty="0" smtClean="0"/>
              <a:t>2</a:t>
            </a:r>
            <a:r>
              <a:rPr lang="en-US" dirty="0" smtClean="0"/>
              <a:t> emissions over the year.</a:t>
            </a:r>
          </a:p>
          <a:p>
            <a:r>
              <a:rPr lang="en-US" dirty="0" smtClean="0"/>
              <a:t>Causes acidification of oceans (carbonic acid), which affects fish populations, formation of corals, etc.</a:t>
            </a:r>
            <a:endParaRPr lang="en-US" dirty="0"/>
          </a:p>
        </p:txBody>
      </p:sp>
      <p:pic>
        <p:nvPicPr>
          <p:cNvPr id="5" name="Content Placeholder 4" descr="post_acid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7" r="195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66551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Range of disease-causing animals is increased due to global warming.</a:t>
            </a:r>
          </a:p>
          <a:p>
            <a:r>
              <a:rPr lang="en-US" dirty="0" smtClean="0"/>
              <a:t>Outbreaks of many infections increase during warmer weather.</a:t>
            </a:r>
            <a:endParaRPr lang="en-US" dirty="0"/>
          </a:p>
        </p:txBody>
      </p:sp>
      <p:pic>
        <p:nvPicPr>
          <p:cNvPr id="5" name="Content Placeholder 4" descr="freeborniwithlogo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431" b="-304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3310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Extreme Weather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Changes in temperature lead to changes in wind &amp; precipitation.</a:t>
            </a:r>
          </a:p>
          <a:p>
            <a:r>
              <a:rPr lang="en-US" dirty="0" smtClean="0"/>
              <a:t>From desertification &amp; droughts to intense tropical storms like Katrina.</a:t>
            </a:r>
            <a:endParaRPr lang="en-US" dirty="0"/>
          </a:p>
        </p:txBody>
      </p:sp>
      <p:pic>
        <p:nvPicPr>
          <p:cNvPr id="5" name="Content Placeholder 4" descr="hurricanekatrina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5" r="204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32642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Biotic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Plants and animals that are adapted to particular biomes may no longer be able to survive there.</a:t>
            </a:r>
          </a:p>
          <a:p>
            <a:r>
              <a:rPr lang="en-US" dirty="0" smtClean="0"/>
              <a:t>Dry conditions may cause deforestation due to forest fires.</a:t>
            </a:r>
            <a:endParaRPr lang="en-US" dirty="0"/>
          </a:p>
        </p:txBody>
      </p:sp>
      <p:pic>
        <p:nvPicPr>
          <p:cNvPr id="5" name="Content Placeholder 4" descr="climate_opener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4759" b="-547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47022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PBS Global Warming The Signs &amp; the </a:t>
            </a:r>
            <a:r>
              <a:rPr lang="en-US" dirty="0" smtClean="0"/>
              <a:t>Science (It’s 55 minutes long, you don</a:t>
            </a:r>
            <a:r>
              <a:rPr lang="uk-UA" dirty="0" smtClean="0"/>
              <a:t>’</a:t>
            </a:r>
            <a:r>
              <a:rPr lang="en-US" dirty="0" smtClean="0"/>
              <a:t>t need to watch it unless you </a:t>
            </a:r>
            <a:r>
              <a:rPr lang="en-US" smtClean="0"/>
              <a:t>are interested.)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https://www.youtube.com/watch?v=xVQnPytgwQ0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469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457</Words>
  <Application>Microsoft Macintosh PowerPoint</Application>
  <PresentationFormat>On-screen Show (4:3)</PresentationFormat>
  <Paragraphs>44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Indicators &amp; Effects of Climate Change</vt:lpstr>
      <vt:lpstr>Global Warming</vt:lpstr>
      <vt:lpstr>Indicators</vt:lpstr>
      <vt:lpstr>Impacts of Melting Ice…</vt:lpstr>
      <vt:lpstr>More CO2…</vt:lpstr>
      <vt:lpstr>Disease</vt:lpstr>
      <vt:lpstr>Extreme Weather</vt:lpstr>
      <vt:lpstr>Biotic Effects</vt:lpstr>
      <vt:lpstr>Video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Indicators &amp; Effects of Climate Change</dc:title>
  <dc:creator>rubina khan</dc:creator>
  <cp:lastModifiedBy>rubina khan</cp:lastModifiedBy>
  <cp:revision>36</cp:revision>
  <dcterms:created xsi:type="dcterms:W3CDTF">2016-01-06T01:43:52Z</dcterms:created>
  <dcterms:modified xsi:type="dcterms:W3CDTF">2017-01-09T03:57:32Z</dcterms:modified>
</cp:coreProperties>
</file>